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0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04186-F83B-4420-ABCD-D3CA2A1BFEFA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B194B-200D-49E3-AC8D-50C579FD58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9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Feature: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B194B-200D-49E3-AC8D-50C579FD58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50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: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list, </a:t>
            </a:r>
            <a:r>
              <a:rPr lang="en-US" dirty="0" err="1"/>
              <a:t>GridView</a:t>
            </a:r>
            <a:r>
              <a:rPr lang="en-US" dirty="0"/>
              <a:t>: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B194B-200D-49E3-AC8D-50C579FD58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4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FFDF-4560-4EEB-89CA-D9FFB3537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A5C6-E80E-46FE-AD22-A9164BB43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DD09B-1B2D-44D2-9374-67AF2B2E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3011D-4C6C-450B-A486-973B30B9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B8963-F3A3-42FB-A1F2-86DE57C8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F055-7EB8-4E1B-9AB2-F18EDEC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82019-E8AD-420A-97BA-1AADD3F8F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790E9-708A-4C01-8EAD-A4D37FF4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A982B-E05C-4BB6-BB6D-42D9887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3202-80AF-499A-925B-AFDB992D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6D113-85CA-46EE-A674-3008EC628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F9779-1E46-4F85-A769-0F3A8080E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5EC66-ECF3-4806-8E38-B71EEBB6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78AFB-7053-447B-8953-07230810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876C0-568B-43AF-8851-6135EBD0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4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DC3C-3334-462D-A904-C772C3BC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0CA0C-45B0-462C-A45E-30EC8439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7060A-A418-4908-9065-62860671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D21A-B545-418D-B95B-5C36021F1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311E4-AC3E-405D-B547-ED53A7EB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1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08A5-FD66-405F-81A1-5EA8303A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8E516-4E54-458A-9590-8D749E806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5D7FC-B6F8-418C-8774-3A9429E3C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9F32C-BD14-4480-BC5C-111F9A34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5C3B2-7303-4B70-B314-3E7BB407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1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CF8-8C82-4273-9F76-D7DBD870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D1DA-B450-4F13-8F58-CDFB2103D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36886-4FF4-4284-861F-DB70B3C31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F5281-D87E-4411-9422-7BB6489B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ADF90-5BB1-4C48-8EE2-7BEB353A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7329C-C544-42E4-A2D2-7A3E8924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70F1-F01D-4D1C-80E1-2373329B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F1EBD-F9BB-40AF-B367-44F639462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3AFFD-E305-446B-82B8-B92488508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75ED8-EEFF-45F2-A24E-81C29AE41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E5D37-E68B-4AC3-BEAA-545F6D602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1E4F9-46C7-4E3A-AAAE-0D20D200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E65B3-BBB0-45AC-A68F-66A6DCA2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2D389-5AAA-4483-A424-7AB4C7B1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27E6-6F8E-499F-A82C-09F3BBD7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03B91-5D69-4663-A45D-6CC259AF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91168-8BDA-48F3-B332-4AB69DA3B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1AD5E-1780-4869-B942-B801A105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E7FD5-D5F4-48CD-A21A-211FAEAD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C581E-6073-4EDE-8D05-1095D05F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BA359-BE78-477C-B229-E2408B9D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0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32D3-F0C8-4D0C-8ED3-E12D2295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E25D4-1010-445F-B4EB-F9E925DA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17FD6-F38B-42DB-822D-D53179D39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4CF3E-99A0-4BBD-9766-689DFC4FC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BF7FB-2C50-4992-A80F-BC3E9792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FB136-56A3-4D06-ACA4-5E937205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427-05D0-4DAF-8C2B-AFA63FBC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F4905-7532-40BC-A370-3130749E2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A6060-9596-4CF9-977D-E077EE56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BE772-F8C9-412F-BF4F-5C3DB1B5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427F-A76E-42D7-A9EC-DB5EFAA3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301E2-6D20-460F-B9CD-ECC2716D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9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3F7DD-7C62-44EF-BF30-E3BC999B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4E16B-E589-48C9-A11A-46696CBFE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5E7A5-B001-4477-87C5-AE960F0E7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97FF2-F9EF-4799-BE11-8D20CC263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CA02E-7471-415E-B5E1-7E6A684A3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3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png"/><Relationship Id="rId18" Type="http://schemas.openxmlformats.org/officeDocument/2006/relationships/image" Target="../media/image172.png"/><Relationship Id="rId26" Type="http://schemas.openxmlformats.org/officeDocument/2006/relationships/image" Target="../media/image180.png"/><Relationship Id="rId3" Type="http://schemas.openxmlformats.org/officeDocument/2006/relationships/image" Target="../media/image157.png"/><Relationship Id="rId21" Type="http://schemas.openxmlformats.org/officeDocument/2006/relationships/image" Target="../media/image175.png"/><Relationship Id="rId7" Type="http://schemas.openxmlformats.org/officeDocument/2006/relationships/image" Target="../media/image161.png"/><Relationship Id="rId12" Type="http://schemas.openxmlformats.org/officeDocument/2006/relationships/image" Target="../media/image166.png"/><Relationship Id="rId17" Type="http://schemas.openxmlformats.org/officeDocument/2006/relationships/image" Target="../media/image171.png"/><Relationship Id="rId25" Type="http://schemas.openxmlformats.org/officeDocument/2006/relationships/image" Target="../media/image179.png"/><Relationship Id="rId2" Type="http://schemas.openxmlformats.org/officeDocument/2006/relationships/image" Target="../media/image156.png"/><Relationship Id="rId16" Type="http://schemas.openxmlformats.org/officeDocument/2006/relationships/image" Target="../media/image170.png"/><Relationship Id="rId20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165.png"/><Relationship Id="rId24" Type="http://schemas.openxmlformats.org/officeDocument/2006/relationships/image" Target="../media/image178.png"/><Relationship Id="rId5" Type="http://schemas.openxmlformats.org/officeDocument/2006/relationships/image" Target="../media/image159.png"/><Relationship Id="rId15" Type="http://schemas.openxmlformats.org/officeDocument/2006/relationships/image" Target="../media/image169.png"/><Relationship Id="rId23" Type="http://schemas.openxmlformats.org/officeDocument/2006/relationships/image" Target="../media/image177.png"/><Relationship Id="rId10" Type="http://schemas.openxmlformats.org/officeDocument/2006/relationships/image" Target="../media/image164.png"/><Relationship Id="rId19" Type="http://schemas.openxmlformats.org/officeDocument/2006/relationships/image" Target="../media/image173.png"/><Relationship Id="rId4" Type="http://schemas.openxmlformats.org/officeDocument/2006/relationships/image" Target="../media/image158.png"/><Relationship Id="rId9" Type="http://schemas.openxmlformats.org/officeDocument/2006/relationships/image" Target="../media/image163.png"/><Relationship Id="rId14" Type="http://schemas.openxmlformats.org/officeDocument/2006/relationships/image" Target="../media/image168.png"/><Relationship Id="rId22" Type="http://schemas.openxmlformats.org/officeDocument/2006/relationships/image" Target="../media/image176.png"/><Relationship Id="rId27" Type="http://schemas.openxmlformats.org/officeDocument/2006/relationships/image" Target="../media/image1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3" Type="http://schemas.openxmlformats.org/officeDocument/2006/relationships/image" Target="../media/image192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image" Target="../media/image203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3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image" Target="../media/image222.png"/><Relationship Id="rId16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11" Type="http://schemas.openxmlformats.org/officeDocument/2006/relationships/image" Target="../media/image231.png"/><Relationship Id="rId5" Type="http://schemas.openxmlformats.org/officeDocument/2006/relationships/image" Target="../media/image225.png"/><Relationship Id="rId15" Type="http://schemas.openxmlformats.org/officeDocument/2006/relationships/image" Target="../media/image235.png"/><Relationship Id="rId10" Type="http://schemas.openxmlformats.org/officeDocument/2006/relationships/image" Target="../media/image230.png"/><Relationship Id="rId4" Type="http://schemas.openxmlformats.org/officeDocument/2006/relationships/image" Target="../media/image224.png"/><Relationship Id="rId9" Type="http://schemas.openxmlformats.org/officeDocument/2006/relationships/image" Target="../media/image229.png"/><Relationship Id="rId14" Type="http://schemas.openxmlformats.org/officeDocument/2006/relationships/image" Target="../media/image2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3" Type="http://schemas.openxmlformats.org/officeDocument/2006/relationships/image" Target="../media/image238.png"/><Relationship Id="rId21" Type="http://schemas.openxmlformats.org/officeDocument/2006/relationships/image" Target="../media/image256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8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24" Type="http://schemas.openxmlformats.org/officeDocument/2006/relationships/image" Target="../media/image139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18" Type="http://schemas.openxmlformats.org/officeDocument/2006/relationships/image" Target="../media/image15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17" Type="http://schemas.openxmlformats.org/officeDocument/2006/relationships/image" Target="../media/image1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53FF4-23EB-4B89-A160-A06D41DA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/>
              <a:t>0. </a:t>
            </a:r>
            <a:r>
              <a:rPr lang="en-US" sz="9600" dirty="0" err="1"/>
              <a:t>MediaQuery</a:t>
            </a:r>
            <a:endParaRPr lang="en-US" sz="9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B0DB-95D8-4DC9-A0B7-7EAA7BD6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Khi </a:t>
            </a: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Flutter ta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MaterialApp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WidgetsApp</a:t>
            </a:r>
            <a:r>
              <a:rPr lang="en-US" sz="1800" dirty="0"/>
              <a:t> </a:t>
            </a:r>
            <a:r>
              <a:rPr lang="en-US" sz="1800" dirty="0" err="1"/>
              <a:t>bọc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widget ta </a:t>
            </a:r>
            <a:r>
              <a:rPr lang="en-US" sz="1800" dirty="0" err="1"/>
              <a:t>xay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. </a:t>
            </a:r>
            <a:r>
              <a:rPr lang="en-US" sz="1800" dirty="0" err="1"/>
              <a:t>Bởi</a:t>
            </a:r>
            <a:r>
              <a:rPr lang="en-US" sz="1800" dirty="0"/>
              <a:t> </a:t>
            </a:r>
            <a:r>
              <a:rPr lang="en-US" sz="1800" dirty="0" err="1"/>
              <a:t>vì</a:t>
            </a:r>
            <a:r>
              <a:rPr lang="en-US" sz="1800" dirty="0"/>
              <a:t> </a:t>
            </a:r>
            <a:r>
              <a:rPr lang="en-US" sz="1800" dirty="0" err="1"/>
              <a:t>nó</a:t>
            </a:r>
            <a:r>
              <a:rPr lang="en-US" sz="1800" dirty="0"/>
              <a:t> </a:t>
            </a:r>
            <a:r>
              <a:rPr lang="en-US" sz="1800" dirty="0" err="1"/>
              <a:t>cung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MediaQuery</a:t>
            </a:r>
            <a:r>
              <a:rPr lang="en-US" sz="1800" dirty="0"/>
              <a:t> – </a:t>
            </a:r>
            <a:r>
              <a:rPr lang="en-US" sz="1800" dirty="0" err="1"/>
              <a:t>một</a:t>
            </a:r>
            <a:r>
              <a:rPr lang="en-US" sz="1800" dirty="0"/>
              <a:t> widget cho </a:t>
            </a:r>
            <a:r>
              <a:rPr lang="en-US" sz="1800" dirty="0" err="1"/>
              <a:t>biết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kich</a:t>
            </a:r>
            <a:r>
              <a:rPr lang="en-US" sz="1800" dirty="0"/>
              <a:t> </a:t>
            </a:r>
            <a:r>
              <a:rPr lang="en-US" sz="1800" dirty="0" err="1"/>
              <a:t>th</a:t>
            </a:r>
            <a:r>
              <a:rPr lang="vi-VN" sz="1800" dirty="0"/>
              <a:t>ư</a:t>
            </a:r>
            <a:r>
              <a:rPr lang="en-US" sz="1800" dirty="0" err="1"/>
              <a:t>ớc</a:t>
            </a:r>
            <a:r>
              <a:rPr lang="en-US" sz="1800" dirty="0"/>
              <a:t>, </a:t>
            </a:r>
            <a:r>
              <a:rPr lang="en-US" sz="1800" dirty="0" err="1"/>
              <a:t>bố</a:t>
            </a:r>
            <a:r>
              <a:rPr lang="en-US" sz="1800" dirty="0"/>
              <a:t> </a:t>
            </a:r>
            <a:r>
              <a:rPr lang="en-US" sz="1800" dirty="0" err="1"/>
              <a:t>cục</a:t>
            </a:r>
            <a:r>
              <a:rPr lang="en-US" sz="1800" dirty="0"/>
              <a:t>, h</a:t>
            </a:r>
            <a:r>
              <a:rPr lang="vi-VN" sz="1800" dirty="0"/>
              <a:t>ư</a:t>
            </a:r>
            <a:r>
              <a:rPr lang="en-US" sz="1800" dirty="0" err="1"/>
              <a:t>ớng</a:t>
            </a:r>
            <a:r>
              <a:rPr lang="en-US" sz="1800" dirty="0"/>
              <a:t> </a:t>
            </a:r>
            <a:r>
              <a:rPr lang="en-US" sz="1800" dirty="0" err="1"/>
              <a:t>xoay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. Khi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gọi</a:t>
            </a:r>
            <a:r>
              <a:rPr lang="en-US" sz="1800" dirty="0"/>
              <a:t> .of(context</a:t>
            </a:r>
            <a:r>
              <a:rPr lang="en-US" sz="1800"/>
              <a:t>) Flutter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luôn</a:t>
            </a:r>
            <a:r>
              <a:rPr lang="en-US" sz="1800" dirty="0"/>
              <a:t> </a:t>
            </a:r>
            <a:r>
              <a:rPr lang="en-US" sz="1800" dirty="0" err="1"/>
              <a:t>nhìn</a:t>
            </a:r>
            <a:r>
              <a:rPr lang="en-US" sz="1800" dirty="0"/>
              <a:t> </a:t>
            </a:r>
            <a:r>
              <a:rPr lang="en-US" sz="1800" dirty="0" err="1"/>
              <a:t>lên</a:t>
            </a:r>
            <a:r>
              <a:rPr lang="en-US" sz="1800" dirty="0"/>
              <a:t> </a:t>
            </a:r>
            <a:r>
              <a:rPr lang="en-US" sz="1800" dirty="0" err="1"/>
              <a:t>cây</a:t>
            </a:r>
            <a:r>
              <a:rPr lang="en-US" sz="1800" dirty="0"/>
              <a:t> widget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tìm</a:t>
            </a:r>
            <a:r>
              <a:rPr lang="en-US" sz="1800" dirty="0"/>
              <a:t> widget.</a:t>
            </a:r>
          </a:p>
        </p:txBody>
      </p:sp>
    </p:spTree>
    <p:extLst>
      <p:ext uri="{BB962C8B-B14F-4D97-AF65-F5344CB8AC3E}">
        <p14:creationId xmlns:p14="http://schemas.microsoft.com/office/powerpoint/2010/main" val="414087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US" dirty="0" err="1"/>
              <a:t>FadeTransition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CE31BE-8862-4CD4-B206-D7CD730B0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954654" cy="6161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096EF0-5D46-4401-B13A-3D4283BFF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8688"/>
            <a:ext cx="10954654" cy="6161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2AB3E-1876-4252-ACBF-6F45A72AD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06688"/>
            <a:ext cx="10954654" cy="616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CA5A0E-C6FF-4DD6-8E30-BB5C2480E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264688"/>
            <a:ext cx="10954654" cy="6161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55C2C-F179-4A10-8BF0-D0A21B755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122688"/>
            <a:ext cx="10954654" cy="6161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60DC27-3BF2-4C18-998F-FB2909460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5980688"/>
            <a:ext cx="10954654" cy="6161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6B1552-D56F-4B9B-B381-128F4A0973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838688"/>
            <a:ext cx="10954654" cy="6161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66491B-C730-46B2-B66B-620A115A5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9696688"/>
            <a:ext cx="10954654" cy="6161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CBD145-08BB-4524-A55B-357862A253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6554688"/>
            <a:ext cx="10954654" cy="61619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A89FE7-EA97-41FD-84E3-431B84213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63412688"/>
            <a:ext cx="10954654" cy="6161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39968D-BF4D-4251-9D8D-0C47E3DC43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70270688"/>
            <a:ext cx="10954654" cy="6161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799066-7B7F-4D43-87AF-4C783A99CA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77128688"/>
            <a:ext cx="10954654" cy="6161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E90045-9E6E-4E3C-BA46-E44E7E82E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83986688"/>
            <a:ext cx="10954654" cy="6161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B20EC1-B1E6-4E3D-81EF-5433CFE75B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90844688"/>
            <a:ext cx="10954654" cy="61619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FC54A7C-2E32-4CC3-91D1-6632AB28E0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97702688"/>
            <a:ext cx="10954654" cy="61619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499FA01-54E6-493C-A8EE-A9D37BD5C88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104560688"/>
            <a:ext cx="10954654" cy="61619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821E51-9F75-4AB6-90AA-851E588F172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" y="111418688"/>
            <a:ext cx="10954654" cy="61619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68E16E-FD8F-4A4F-B1C1-2A1A477572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118276688"/>
            <a:ext cx="10954654" cy="61619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B4BCE6F-CD79-4CC2-B2B9-B5987754C89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" y="125134688"/>
            <a:ext cx="10954654" cy="61619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498A3A-75D5-41C0-B60F-0AAA4441057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" y="131992688"/>
            <a:ext cx="10954654" cy="616199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416A8A-08C4-4CCB-8CB1-398658E49EB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" y="138850688"/>
            <a:ext cx="10954654" cy="616199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6FE1BFB-528F-4A60-883F-96B40D74DB4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" y="145708688"/>
            <a:ext cx="10954654" cy="61619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DDDAC08-3214-42DF-926F-A7999212D9B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200" y="152566688"/>
            <a:ext cx="10954654" cy="616199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7A60C07-582A-44D0-BC0C-8120DCDED21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8200" y="159424688"/>
            <a:ext cx="10954654" cy="61619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25BBE3-98D5-42B5-A4C1-2A01EB14FDE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38200" y="166289719"/>
            <a:ext cx="10954654" cy="616199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0A56F1-5579-4A81-BB0B-82C8017D1FA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38200" y="173154750"/>
            <a:ext cx="10954654" cy="61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3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</a:t>
            </a:r>
            <a:r>
              <a:rPr lang="en-US" dirty="0" err="1"/>
              <a:t>FloatingActionButton</a:t>
            </a:r>
            <a:r>
              <a:rPr lang="en-US" dirty="0"/>
              <a:t> (FAB)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F332C3-FBD8-4B38-B771-AEA76A846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5915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30318C-7F41-44E3-A9A0-70A317C02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8688"/>
            <a:ext cx="10515600" cy="591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2A2D18-AF2A-430D-BBA7-FB05C4ED5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06688"/>
            <a:ext cx="10515600" cy="591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086BAE-33D0-4E27-86FF-A789BDF4D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264688"/>
            <a:ext cx="10515600" cy="591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508517-7FD3-4216-9F64-65CA28DA86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122688"/>
            <a:ext cx="10515600" cy="5915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4ADD2C-6B05-4B75-9FAB-82B413F4E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5980688"/>
            <a:ext cx="10515600" cy="591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603324-EE6C-44FD-A1A0-2308E7AEDF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838688"/>
            <a:ext cx="10515600" cy="5915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022C3C-83F0-44FF-91AE-AB852D6A1E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9696688"/>
            <a:ext cx="10515600" cy="591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392BE2-23FA-410E-970D-DF63825FA0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6576233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9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</a:t>
            </a:r>
            <a:r>
              <a:rPr lang="en-US" dirty="0" err="1"/>
              <a:t>PageView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C8A05-DC07-4AF4-AFE2-50738CD67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88172" cy="5955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588107-BA5A-457B-913D-6E9CD183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48688"/>
            <a:ext cx="10588172" cy="5955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5A7A5-F296-4343-AAE7-08804D92F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06688"/>
            <a:ext cx="10588172" cy="5955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C55A4F-99C4-4CFD-A94A-D09F5527D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264688"/>
            <a:ext cx="10588172" cy="59558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A0AEF0-A786-4080-8FCA-DD47CB190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122688"/>
            <a:ext cx="10588172" cy="5955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417717-F7D8-4188-92A0-61C3B2DE0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5980688"/>
            <a:ext cx="10588172" cy="59558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955E00-7321-44E0-982E-EF9BBE215C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838688"/>
            <a:ext cx="10588172" cy="59558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B81FD2-4788-48D0-8C68-0AB7F1B6F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9696688"/>
            <a:ext cx="10588172" cy="5955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E5B61A-B76D-4066-91CE-3AA0E1EEFC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6554688"/>
            <a:ext cx="10588172" cy="59558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270D3A-71AC-4574-863D-621C445427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63412688"/>
            <a:ext cx="10588172" cy="59558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74C189-8839-4F2D-BAFA-F8550C863B8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70270688"/>
            <a:ext cx="10588172" cy="59558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86AC00-3E74-4A8F-B203-B073ACFBA7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77128688"/>
            <a:ext cx="10588172" cy="59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7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Table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135A30-FD1D-4FE6-A8AA-091EFCB6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7037"/>
            <a:ext cx="10671629" cy="6002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69A741-8114-472B-9F28-373A6026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555037"/>
            <a:ext cx="10671629" cy="60027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872F3C-3550-4A5D-B2A9-EB5AD5ADB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413037"/>
            <a:ext cx="10671629" cy="6002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D505C-138E-4BFB-BA8F-E698444BA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271037"/>
            <a:ext cx="10671629" cy="6002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E7B925-6838-400B-8E31-431E64125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129037"/>
            <a:ext cx="10671629" cy="60027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A3B4A-FB30-4D07-8D98-440A3B787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5987037"/>
            <a:ext cx="10671629" cy="6002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E905C8-3A59-42FA-A14E-6D4C3C7CB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845037"/>
            <a:ext cx="10671629" cy="6002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B26150-6DB9-4765-BC96-01FA77A919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9703037"/>
            <a:ext cx="10671629" cy="6002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26DB5-A311-476D-8CE6-BE49E30FAD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6561037"/>
            <a:ext cx="10671629" cy="6002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855AEB-B8E9-4E5F-A0FC-AE6AB5C1EC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63419037"/>
            <a:ext cx="10671629" cy="60027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FB3B4A-CBFA-42E1-8252-A94A9F026D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70277037"/>
            <a:ext cx="10671629" cy="6002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09544B-15DB-4320-8030-DF2AEB48DC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77135037"/>
            <a:ext cx="10671629" cy="60027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8395D7-843C-4CA6-B304-FBD5E9CCEB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83993037"/>
            <a:ext cx="10671629" cy="60027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E01521-1033-4469-A1F7-40C0155BAB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90851037"/>
            <a:ext cx="10671629" cy="60027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9134BD-ACA3-42F3-A470-35CDA0A036C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97709037"/>
            <a:ext cx="10671629" cy="60027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50AB9A-272C-4536-B7CD-D1FB72228A8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104567037"/>
            <a:ext cx="10671629" cy="60027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A23CA9-71C7-4726-B8EE-F0701F2A5E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" y="111425037"/>
            <a:ext cx="10671629" cy="60027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05A03DB-7E91-4BFC-98A7-D69AFCBAF6B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118283037"/>
            <a:ext cx="10671629" cy="60027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5E8E938-C2CB-44A7-A84F-47904D9606E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" y="125148520"/>
            <a:ext cx="10671629" cy="60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8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</a:t>
            </a:r>
            <a:r>
              <a:rPr lang="en-US" dirty="0" err="1"/>
              <a:t>SilverAppBar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67660-1738-4A76-A5E7-4B96D189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2717"/>
            <a:ext cx="10372475" cy="58345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809F3-D246-41EC-AA60-A7B92CD48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450717"/>
            <a:ext cx="10372475" cy="5834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C93EE-5BCC-4410-813A-425AAD314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308717"/>
            <a:ext cx="10372475" cy="5834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60DE1-C0B2-496A-89FA-C991707DC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2166717"/>
            <a:ext cx="10372475" cy="5834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C4A399-A248-4B51-8AF1-2ACA60583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024717"/>
            <a:ext cx="10372475" cy="5834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09C12-1D25-43CD-9207-F836F442E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5882717"/>
            <a:ext cx="10372475" cy="5834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E03FE2-F122-413C-906A-59B894CDC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2740717"/>
            <a:ext cx="10372475" cy="5834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714DDE-3CB1-44EF-8508-E2D877D84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9598717"/>
            <a:ext cx="10372475" cy="58345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B5700C-2014-41EE-97AF-928ACF41E5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56456717"/>
            <a:ext cx="10372475" cy="5834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223F7B-209E-402F-84DD-43042832E0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63314717"/>
            <a:ext cx="10372475" cy="5834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D3F94C-852D-4415-9666-7E2AC612D9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70172717"/>
            <a:ext cx="10372475" cy="5834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DCED8F-A4E1-45FF-9F68-6B23BD9390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77030717"/>
            <a:ext cx="10372475" cy="5834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514782-5DCB-4F32-9B79-A7AD2704B0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83888717"/>
            <a:ext cx="10372475" cy="58345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D3410D-EB4F-43B2-9869-0E2B3D3179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90746717"/>
            <a:ext cx="10372475" cy="5834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0FE0A33-E21D-4506-9C31-4F416AB9975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97604717"/>
            <a:ext cx="10372475" cy="58345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14991B-081E-483C-A240-7E7C78CC292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104462717"/>
            <a:ext cx="10372475" cy="583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62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 </a:t>
            </a:r>
            <a:r>
              <a:rPr lang="en-US" dirty="0" err="1"/>
              <a:t>SliverList</a:t>
            </a:r>
            <a:r>
              <a:rPr lang="en-US" dirty="0"/>
              <a:t> and </a:t>
            </a:r>
            <a:r>
              <a:rPr lang="en-US" dirty="0" err="1"/>
              <a:t>SliverGrid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06D40-7EA4-456A-94FF-27EC9F9A3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5915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876FD2-5ED7-446D-A9D6-EB927BDED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548688"/>
            <a:ext cx="10515600" cy="591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5C2072-F86A-45F5-9D8D-CC22FA5D2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06688"/>
            <a:ext cx="10515600" cy="591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CF2910-6208-4516-8818-DA201F9CF7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2264688"/>
            <a:ext cx="10515600" cy="5915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904BF-7C0C-41BD-AAD8-6AF41D701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9122688"/>
            <a:ext cx="10515600" cy="5915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A72698-D1E0-4F6B-9FF6-F12078E58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5980688"/>
            <a:ext cx="10515600" cy="5915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2DE9C-AF43-4BB8-BEC2-EDDD528BC2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2838688"/>
            <a:ext cx="10515600" cy="5915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DC139D-66BB-4680-BF14-B73E1AAFC9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9696688"/>
            <a:ext cx="10515600" cy="59150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9FE2FA-CBAF-4111-A91D-4F0F62C70D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6554688"/>
            <a:ext cx="10515600" cy="59150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A6E120-5996-4EC7-8A41-EEE4D9F7B7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63423574"/>
            <a:ext cx="10515600" cy="59150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859E27-4079-4876-93DF-6D8C793652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70292460"/>
            <a:ext cx="10515600" cy="5915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EC39D0-F552-43AF-81DE-25158DE4F4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77161346"/>
            <a:ext cx="10515600" cy="59150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12238F-0744-4090-8923-54E05821A2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84030232"/>
            <a:ext cx="10515600" cy="59150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3A7882-019F-4A9D-BBB2-40BC2CA1C69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90899118"/>
            <a:ext cx="10515600" cy="59150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D2C3FE-B68F-4A2F-ABF9-32AF11E2B9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97757118"/>
            <a:ext cx="10515600" cy="5915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48A5008-6238-4FA7-8161-2DA611D9B4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" y="104626004"/>
            <a:ext cx="10515600" cy="59150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DD2B2C-16B6-496A-A4D6-6204283C358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8200" y="111484004"/>
            <a:ext cx="10515600" cy="5915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1EF814-9DDC-4CC5-BAFE-DEF15B5843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8200" y="118352890"/>
            <a:ext cx="10515600" cy="59150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146C10-68C3-477A-B48A-3CB75695CDD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200" y="125221776"/>
            <a:ext cx="10515600" cy="59150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EB4F09-17A0-4A23-A6F4-17F68D4A31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8200" y="132090662"/>
            <a:ext cx="10515600" cy="5915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7D9A4EF-A8C1-4C3A-9279-AA5064DEED4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8200" y="138959548"/>
            <a:ext cx="10515600" cy="59150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3AE5CE-86FC-4181-8DBC-BDDF5ABCF8F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38200" y="145828434"/>
            <a:ext cx="10515600" cy="59150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663994E-0EEC-4925-BACC-E524FF4C389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38200" y="152697320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1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426474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20DD-2551-43FA-AF0C-2FFFA460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SafeArea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9E4FD1-3C85-45F5-86BD-759B6FE36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969" y="1581150"/>
            <a:ext cx="7930446" cy="4460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54BA7-0DCF-421D-A9DC-03A393C1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55" y="6248371"/>
            <a:ext cx="7932512" cy="4462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028CF-AF58-4BE0-9AD8-056656730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55" y="10734646"/>
            <a:ext cx="7932512" cy="4462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CF97CE-96B3-407E-B0EF-90523DEC9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970" y="15220949"/>
            <a:ext cx="7930445" cy="4460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0A655-D88E-429D-82F9-8D42DED06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969" y="19812033"/>
            <a:ext cx="7930446" cy="44608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102A0-2A1F-4DE5-8086-872CC3215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955" y="24297175"/>
            <a:ext cx="7930446" cy="4460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C3313-C0CC-463E-A67F-B750B59D8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9968" y="28888259"/>
            <a:ext cx="7930447" cy="4460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97BBF7-D26D-4D35-984D-95DC7572FD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5940" y="33611987"/>
            <a:ext cx="7932513" cy="4462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FEB3A5-3838-45FC-9174-0FFE62805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926" y="38280368"/>
            <a:ext cx="7932514" cy="446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5E8159-BCE2-4A8F-B840-EA6E63A5AD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3926" y="42871452"/>
            <a:ext cx="7932514" cy="4462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BA09DC-3D9E-44DE-B972-EAFDB2A460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3996" y="47462537"/>
            <a:ext cx="7932514" cy="44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4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Expanded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1622E-996E-4D6B-BD07-45A70645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552575"/>
            <a:ext cx="9839325" cy="5534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FB7901-08F9-4B3C-874B-262E26E88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6" y="7324866"/>
            <a:ext cx="9839325" cy="5534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67526-1134-4D15-93ED-6841015E8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" y="13191812"/>
            <a:ext cx="9839325" cy="5534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0DBFD-A50F-4B76-89BB-8FA1420BB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27" y="18964103"/>
            <a:ext cx="9839326" cy="5534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6E1C1A-C570-4374-A318-E3BDCD2C1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86" y="24831049"/>
            <a:ext cx="9839328" cy="5534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0A800A-8C24-489A-8C38-8F63227CD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27" y="30603340"/>
            <a:ext cx="9839326" cy="5534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64F388-6F7F-47D7-82AA-80377035C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47" y="36375630"/>
            <a:ext cx="9839326" cy="5534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872490-5617-4B60-A2FB-6731A94E6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227" y="42147920"/>
            <a:ext cx="9839324" cy="5534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46A6-A707-4354-AC01-479413989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227" y="48014867"/>
            <a:ext cx="9839324" cy="5534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5B5B83-2A4B-49EA-AF64-443249DE9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227" y="53692498"/>
            <a:ext cx="9839322" cy="5534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37A744-00EF-4D6F-AC87-93831FAAB5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747" y="59417376"/>
            <a:ext cx="9839323" cy="55346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E045C5-8FFF-413C-A644-87E184097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746" y="65206552"/>
            <a:ext cx="9839323" cy="55346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1D2EF2-0422-40F1-816D-5D0285497E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7746" y="70995727"/>
            <a:ext cx="9839323" cy="55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1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Wrap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66F18-6BDD-4F48-9069-26A2D77B9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6" y="1631454"/>
            <a:ext cx="9291637" cy="5226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65CAA-68DF-4ECD-856E-20BD48A6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06" y="7018136"/>
            <a:ext cx="9291640" cy="5226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02EC5-7B77-41E0-8991-A0BCDF0B7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03" y="12638635"/>
            <a:ext cx="9291638" cy="5226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648AB-7DDF-4342-A843-0886535F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905" y="18098998"/>
            <a:ext cx="9291639" cy="5226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354ED5-99CB-449C-B35F-725B29A2C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903" y="23559361"/>
            <a:ext cx="9291637" cy="5226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77B96-5B30-460A-929D-B1BB54848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903" y="29106180"/>
            <a:ext cx="9291639" cy="52265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46CBE1-C5B8-4BDE-AF76-4C74F6690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901" y="34653000"/>
            <a:ext cx="9291639" cy="5226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7F9A59-DAE7-43C5-8748-8157D9F8C1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897" y="40199820"/>
            <a:ext cx="9291642" cy="5226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9B187-D196-4F12-A558-CC9D5DE575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897" y="45660182"/>
            <a:ext cx="9291642" cy="5226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F8FDE5-B32A-4A2E-9D67-06DF81E7D4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896" y="51120545"/>
            <a:ext cx="9291643" cy="52265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B796C8-003A-4B07-8BBF-7E8393E94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4896" y="56580907"/>
            <a:ext cx="9291637" cy="5226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D41E10-D654-4F67-8D7C-3A011EEC1C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4896" y="62041266"/>
            <a:ext cx="9291642" cy="52265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5E548B-2F3E-4162-9F69-709C1EAD2A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896" y="67551934"/>
            <a:ext cx="9291637" cy="52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1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AnimatedContainer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6AEAA-EBA4-4DB7-BE52-C0C002B8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500187"/>
            <a:ext cx="9525000" cy="5357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EF9CA-DED4-458A-A718-4403A78D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7155657"/>
            <a:ext cx="9525000" cy="5357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0D430B-1D1C-439A-80AE-5652F5B4A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4" y="12752192"/>
            <a:ext cx="9524999" cy="5357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3DDC3-F8D7-4127-A147-AEB143BD9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724" y="18404681"/>
            <a:ext cx="9524999" cy="5357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C3BB6-4FC1-487C-9B5A-9FD82AFF5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724" y="24004196"/>
            <a:ext cx="9524999" cy="5357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91A1B-2016-4B4C-8E2E-AC0FE1474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722" y="29805520"/>
            <a:ext cx="9525001" cy="5357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8837F-EC03-412B-8D76-BC41F7D3B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722" y="35559220"/>
            <a:ext cx="9525001" cy="5357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2476E-4E0D-46ED-BD45-BFC803FF4A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8723" y="41206360"/>
            <a:ext cx="9525000" cy="5357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7F02F-FF1C-4DFC-8DFF-552AF751C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8722" y="46846965"/>
            <a:ext cx="9525000" cy="53578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E93BC6-D52B-47BF-A485-E16C0F88D9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011" y="52465025"/>
            <a:ext cx="9525003" cy="5357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DFE435-6D79-4131-9EA6-A73574980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011" y="58072243"/>
            <a:ext cx="9525003" cy="53578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DC43BA-A79A-4CE9-B491-67566217C1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3011" y="63723691"/>
            <a:ext cx="9525004" cy="53578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5A771F-8DFC-4669-9F0A-D1EFA0188B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011" y="69398598"/>
            <a:ext cx="9525004" cy="53578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E8EAE0-6B5E-4084-BE25-4C51227251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8269" y="75111810"/>
            <a:ext cx="9525005" cy="5357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25EEE3-1BB0-4B90-AFDF-37F9BC317E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8716" y="80697880"/>
            <a:ext cx="9525006" cy="53578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FC3D85-049D-4660-A123-0790F38995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8716" y="86315941"/>
            <a:ext cx="9525006" cy="5357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5A5AEA-B4A6-4897-B2FC-81AF062873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2516" y="91946904"/>
            <a:ext cx="9515522" cy="53524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B510D9-84F0-4B3E-A2B9-EA2E894A997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2516" y="97572532"/>
            <a:ext cx="9525008" cy="53578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56BEEE-A2E2-4C82-9AA4-C03D274F6F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8714" y="103190593"/>
            <a:ext cx="9525008" cy="53578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3942D7-41A3-41B7-8757-E5F9759330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28714" y="108808654"/>
            <a:ext cx="9525008" cy="53578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DC1EA7-4D30-4067-896C-B42C6CF7BB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28714" y="114489876"/>
            <a:ext cx="9525008" cy="53578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4F8D8D-6EBC-4DA9-B70C-48A4E56D93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8714" y="120138148"/>
            <a:ext cx="9525008" cy="53578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9B757A8-F97C-4F28-AF3B-603419F625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8714" y="125786420"/>
            <a:ext cx="9525008" cy="53578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ACB97B-A65F-4FF5-A8CC-2D81C3B063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8266" y="131441859"/>
            <a:ext cx="9525008" cy="53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2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Padding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54767-F3B0-4886-8654-FE2D6150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376958"/>
            <a:ext cx="9744075" cy="5481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AF33D-626C-45A3-935B-4D736BFA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1" y="7074297"/>
            <a:ext cx="9744075" cy="5481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4592E-45B7-42D2-A920-13146A03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1" y="12771636"/>
            <a:ext cx="9744075" cy="5481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29081-4D40-445F-9D40-7A68324B2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61" y="18512433"/>
            <a:ext cx="9744075" cy="5481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DA4A0-214D-4141-801F-C81BEE273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961" y="24187746"/>
            <a:ext cx="9744076" cy="5481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1C8A8-0868-4847-85FE-2D80B7B9F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961" y="29928543"/>
            <a:ext cx="9744075" cy="5481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022026-E0A1-48D2-A5F4-C653293C4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960" y="35693350"/>
            <a:ext cx="9744075" cy="5481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76982F-53BF-434F-92B1-CDAAFBD5B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3960" y="41458157"/>
            <a:ext cx="9744075" cy="5481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0734E-88E5-4169-9AA7-90F3A4025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960" y="47198953"/>
            <a:ext cx="9744075" cy="5481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7F3B69-0110-46DC-ADAE-A773C68E66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960" y="52898675"/>
            <a:ext cx="9744075" cy="54810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163653-80EB-44C3-9194-FDF554176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960" y="58735715"/>
            <a:ext cx="9763124" cy="5491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A7E84E-0E6E-4CAA-89C7-983D0E1B04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960" y="64433054"/>
            <a:ext cx="9763125" cy="5491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420916-D7E3-4FAB-9870-74357BB22A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3959" y="70154206"/>
            <a:ext cx="9763125" cy="54917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28A5AE-5AEE-4E97-BD96-28EDEABB23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3959" y="75888653"/>
            <a:ext cx="9744076" cy="54810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4C8EC6-B6FB-42DD-A730-8F659156EE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3959" y="81570316"/>
            <a:ext cx="9744076" cy="54810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60C69C-92D7-44BB-AF97-3FCC5FF440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3958" y="87311113"/>
            <a:ext cx="9744077" cy="54810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FBAA5B-E9D3-4537-9894-34771DEC5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2424" y="93008452"/>
            <a:ext cx="9727145" cy="54715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2165A2-BE5C-4EFF-9534-9206D7814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2424" y="98773259"/>
            <a:ext cx="9727146" cy="54715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46A122-A4AE-4D7C-9A47-4BAC87BC74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3957" y="104494018"/>
            <a:ext cx="9727145" cy="5471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103846-65D7-411D-BEF9-D22C27A2CA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23956" y="110191357"/>
            <a:ext cx="9727144" cy="54715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6E95FC-2821-4C48-B2DE-2A2D4CAFA4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23955" y="115888696"/>
            <a:ext cx="9727145" cy="54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4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4" y="365125"/>
            <a:ext cx="7867651" cy="1325563"/>
          </a:xfrm>
        </p:spPr>
        <p:txBody>
          <a:bodyPr/>
          <a:lstStyle/>
          <a:p>
            <a:r>
              <a:rPr lang="en-US" dirty="0"/>
              <a:t>6.CheckboxLisTile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C139A-ECA7-4E35-A3D8-786F6F67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690688"/>
            <a:ext cx="11258549" cy="6332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085B6-FC60-4126-ADB8-E8686C3EE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8834438"/>
            <a:ext cx="11258549" cy="633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73D1D-A096-4D98-8B4F-F5ADF670A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15978188"/>
            <a:ext cx="11258549" cy="6332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F8DC8-DAB6-4F70-8558-E6BC9CBD9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" y="23121938"/>
            <a:ext cx="11258549" cy="6332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4242A-C2D1-45B5-BE80-7245117B1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" y="30265688"/>
            <a:ext cx="11258549" cy="6332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CE703-7A6C-463A-91C7-EC352FA6B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75" y="37409438"/>
            <a:ext cx="11258549" cy="6332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AA576-786E-4DAF-9786-458C955AC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" y="44553188"/>
            <a:ext cx="11258549" cy="6332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171974-D699-4A86-AB8A-3B08BDCABD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375" y="51696938"/>
            <a:ext cx="11258549" cy="6332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E74A54-13ED-473A-95E7-F0F84520A7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" y="58840688"/>
            <a:ext cx="11258549" cy="6332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D2CBE-195A-448E-81EA-22805EDA89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75" y="66095563"/>
            <a:ext cx="11258549" cy="6332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36479-0AA2-4D1A-8DC1-E3DFEF511A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375" y="73350438"/>
            <a:ext cx="11258549" cy="63329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41281E-47CB-457C-966C-B9C5F74EAE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375" y="80605313"/>
            <a:ext cx="11258549" cy="6332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E397-CFE5-4EF6-810C-FB759E2590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375" y="87860188"/>
            <a:ext cx="11258549" cy="63329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D2A378-7446-4AD6-A27B-A024A9FE68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375" y="95115063"/>
            <a:ext cx="11258549" cy="6332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3E7B37-D97F-4489-B927-969FFC10DF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375" y="102369938"/>
            <a:ext cx="11258549" cy="63329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C3DA0-A194-4217-A54E-0AAE803104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3375" y="109624813"/>
            <a:ext cx="11258549" cy="63329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452B1-B7C4-422E-9AB0-25C6397BC4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3375" y="116946363"/>
            <a:ext cx="11258549" cy="6332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1D6D20-7A5B-4D90-BA4B-9D243433D6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3375" y="124207588"/>
            <a:ext cx="11258549" cy="6332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DC1EEB-4F30-4B7A-8DE4-631BCB4B76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3375" y="131529138"/>
            <a:ext cx="11258549" cy="63329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89BFF1-F8EC-40AD-BB72-11144D15C4C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3375" y="138837988"/>
            <a:ext cx="11258549" cy="6332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F71407-5E8D-4479-BE75-4138A1122A5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3375" y="146090482"/>
            <a:ext cx="11258549" cy="6332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CFF05A-E5BB-468B-8FE1-B6A0DE6C94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3375" y="153342976"/>
            <a:ext cx="11258549" cy="63329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7C84E3-14FA-457A-8DCA-391A082683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3375" y="160595470"/>
            <a:ext cx="11258549" cy="63329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0E7FB9-2B76-480A-8099-68A66D1FA09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3375" y="167847964"/>
            <a:ext cx="11258549" cy="633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4893F8-1E7E-45D1-973C-0481DF9AFAF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3375" y="175030607"/>
            <a:ext cx="11258549" cy="633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961A4F-AC55-4737-B5A0-E3F8C08850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3375" y="182213250"/>
            <a:ext cx="11258549" cy="633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00297-FA67-4FC9-85C2-DAC7E758CB0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3375" y="189436375"/>
            <a:ext cx="11258549" cy="633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DFA051A-8874-4FA7-91AA-3F20D7378D7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3375" y="196659500"/>
            <a:ext cx="11258549" cy="6332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BED787-E942-4605-BDF5-F0E32C9EEFA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3375" y="203882625"/>
            <a:ext cx="11258549" cy="63329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0A191D-780F-4F4A-AEB0-6F0A2535998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33375" y="211194650"/>
            <a:ext cx="11258549" cy="63329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7F7FF7-C45D-44F5-849C-9E959DB4777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33375" y="218509850"/>
            <a:ext cx="11258549" cy="6332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F3FD1B-28E4-43AF-B520-BA65070DEF3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3375" y="225762344"/>
            <a:ext cx="11258549" cy="63329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39A901D-F5DB-4A40-A1D5-171C23E443C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33375" y="233023569"/>
            <a:ext cx="11258549" cy="63329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A60E7F-2E96-4555-AC22-209F982577A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33375" y="240206212"/>
            <a:ext cx="11258549" cy="63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6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Opacity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FF6255-9281-4BE9-878E-80A459EE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56" y="1501653"/>
            <a:ext cx="11108888" cy="6248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A0C380-10E6-46DA-BA06-EB7542C3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56" y="8359653"/>
            <a:ext cx="11108888" cy="624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8D1E67-E7F9-4C2E-8CC4-BB00AE080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56" y="15239198"/>
            <a:ext cx="11108888" cy="6248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E15D19-FE98-417C-A617-813E9E009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556" y="22097198"/>
            <a:ext cx="11108888" cy="6248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4581E-A5D5-4D6D-ABE9-9A3C59A33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556" y="28955198"/>
            <a:ext cx="11108888" cy="6248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671994-300B-4E5B-A0FB-320D43FCD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56" y="35813198"/>
            <a:ext cx="11108888" cy="6248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2B61D-7E9C-406C-81AB-49926A5500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56" y="42671198"/>
            <a:ext cx="11108888" cy="624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055E35-2390-494B-8340-6C6EEC2F3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556" y="49529198"/>
            <a:ext cx="11108888" cy="6248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8454E1-36C0-4C10-B0D1-C6EDDD691A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56" y="56408743"/>
            <a:ext cx="11108888" cy="6248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A39CC0-534C-499A-85B0-4BD652E07C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556" y="63266743"/>
            <a:ext cx="11108888" cy="6248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1A3191-6AEB-4F25-82CA-93AA124D9F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556" y="70124743"/>
            <a:ext cx="11108888" cy="62487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F30A57-975F-4951-9EED-364906EC27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556" y="76982743"/>
            <a:ext cx="11108888" cy="62487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92287D-E70B-4AF2-96B2-45A98530A9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1556" y="83862288"/>
            <a:ext cx="11108888" cy="62487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580490-B1E1-4D52-A621-57AE2003549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556" y="90741833"/>
            <a:ext cx="11108888" cy="6248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8FE11D-6B95-4F17-B8D6-6FAEA33CD73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1556" y="97599833"/>
            <a:ext cx="11108888" cy="6248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6247634-0FD1-40E3-BBD3-0C447DCE262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1556" y="104479378"/>
            <a:ext cx="11108888" cy="6248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3494A6-417C-4AEB-BA20-9BD750EFA3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1556" y="111358923"/>
            <a:ext cx="11108888" cy="62487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6CF696B-3F6A-4F06-AD14-B3FF97DD4B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556" y="118238468"/>
            <a:ext cx="11108888" cy="62487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98C1DC-074C-4517-82F6-8DAEED6F855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1556" y="125096468"/>
            <a:ext cx="11108888" cy="62487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16078D-64C3-41B7-8767-2282F47A663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1556" y="131954468"/>
            <a:ext cx="11108888" cy="62487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79F927-07B0-4453-8560-1C1964B1C5C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1556" y="138834013"/>
            <a:ext cx="11108888" cy="62487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765FBD-F4BA-4002-B0D5-C32DA8B91F2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41556" y="145713558"/>
            <a:ext cx="11108888" cy="6248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3D6E52-7106-4345-8B8C-97F1FBA7819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1556" y="152593103"/>
            <a:ext cx="11108888" cy="624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1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FutureBuilder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944874-B81F-4F8C-985B-DF3270193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01078"/>
            <a:ext cx="10885719" cy="61232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47E4D7-92F1-46A7-9C39-72F93FC53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5117078"/>
            <a:ext cx="10885719" cy="61232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0F11C0-B793-4D9B-8156-F3CABD264B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8259078"/>
            <a:ext cx="10885719" cy="6123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BCE5A-9458-4644-8AD9-2924C0CFC2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1971449"/>
            <a:ext cx="10885719" cy="6123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B6CF9-8BB5-45AC-9105-1405F68D44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28829449"/>
            <a:ext cx="10885719" cy="61232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7E348-5BF2-4581-90D5-70D3BF024C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5683820"/>
            <a:ext cx="10885719" cy="61232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5ADCAB-D171-4178-91CC-F41BB9B66E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42541820"/>
            <a:ext cx="10885719" cy="6123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B3225E-B9EC-414B-9691-EF00E0DAE8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49396191"/>
            <a:ext cx="10885719" cy="6123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502C57-D470-477C-A21F-EF2CB681C6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6254191"/>
            <a:ext cx="10885719" cy="6123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A630F1-CE3B-4B8C-9164-113EFA11F6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63108562"/>
            <a:ext cx="10885719" cy="61232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75B688-B0AC-451A-BCD9-0F429CE735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69966562"/>
            <a:ext cx="10885719" cy="61232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0D8150-2E41-42C2-B0B4-8F553449BE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76820933"/>
            <a:ext cx="10885719" cy="61232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6DF6D1-481D-47B0-BE79-2F8F8FEC7D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8200" y="83675304"/>
            <a:ext cx="10885719" cy="61232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1799E40-E06B-453F-926F-62F7FE84E1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8200" y="90529675"/>
            <a:ext cx="10885719" cy="6123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3099BF-C6D5-4A83-B14E-430EED7721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8200" y="97391304"/>
            <a:ext cx="10885719" cy="61232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1234A2-FD86-4CB5-B4E4-BBA6E23A45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8200" y="104252933"/>
            <a:ext cx="10885719" cy="612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5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149</Words>
  <Application>Microsoft Office PowerPoint</Application>
  <PresentationFormat>Widescreen</PresentationFormat>
  <Paragraphs>21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0. MediaQuery</vt:lpstr>
      <vt:lpstr>1. SafeArea</vt:lpstr>
      <vt:lpstr>2. Expanded</vt:lpstr>
      <vt:lpstr>3. Wrap </vt:lpstr>
      <vt:lpstr>4. AnimatedContainer</vt:lpstr>
      <vt:lpstr>5. Padding </vt:lpstr>
      <vt:lpstr>6.CheckboxLisTile </vt:lpstr>
      <vt:lpstr>7. Opacity</vt:lpstr>
      <vt:lpstr>8. FutureBuilder</vt:lpstr>
      <vt:lpstr>9. FadeTransition</vt:lpstr>
      <vt:lpstr>10. FloatingActionButton (FAB)</vt:lpstr>
      <vt:lpstr>11. PageView</vt:lpstr>
      <vt:lpstr>12. Table </vt:lpstr>
      <vt:lpstr>13. SilverAppBar</vt:lpstr>
      <vt:lpstr>14. SliverList and SliverGrid</vt:lpstr>
      <vt:lpstr>2.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MediaQuery</dc:title>
  <dc:creator>Thịnh Nguyễn Hoàng</dc:creator>
  <cp:lastModifiedBy>Thịnh Nguyễn Hoàng</cp:lastModifiedBy>
  <cp:revision>68</cp:revision>
  <dcterms:created xsi:type="dcterms:W3CDTF">2020-09-17T17:11:18Z</dcterms:created>
  <dcterms:modified xsi:type="dcterms:W3CDTF">2020-09-18T17:39:54Z</dcterms:modified>
</cp:coreProperties>
</file>